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handoutMasterIdLst>
    <p:handoutMasterId r:id="rId6"/>
  </p:handoutMasterIdLst>
  <p:sldIdLst>
    <p:sldId id="396" r:id="rId2"/>
    <p:sldId id="399" r:id="rId3"/>
    <p:sldId id="400" r:id="rId4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FED6"/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09" autoAdjust="0"/>
    <p:restoredTop sz="85045" autoAdjust="0"/>
  </p:normalViewPr>
  <p:slideViewPr>
    <p:cSldViewPr snapToGrid="0" snapToObjects="1">
      <p:cViewPr varScale="1">
        <p:scale>
          <a:sx n="165" d="100"/>
          <a:sy n="165" d="100"/>
        </p:scale>
        <p:origin x="560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5/28/21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5/28/21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893854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1730863"/>
            <a:ext cx="7556500" cy="30741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71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  <p:sldLayoutId id="2147484290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Parser - Peek and Match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71299" y="3095756"/>
            <a:ext cx="8681355" cy="1116736"/>
          </a:xfrm>
        </p:spPr>
        <p:txBody>
          <a:bodyPr/>
          <a:lstStyle/>
          <a:p>
            <a:r>
              <a:rPr lang="en-US" dirty="0"/>
              <a:t>COP 4020</a:t>
            </a:r>
          </a:p>
        </p:txBody>
      </p:sp>
    </p:spTree>
    <p:extLst>
      <p:ext uri="{BB962C8B-B14F-4D97-AF65-F5344CB8AC3E}">
        <p14:creationId xmlns:p14="http://schemas.microsoft.com/office/powerpoint/2010/main" val="170831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AF230A6-ACB3-1A4F-B930-D7A79FADA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15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99DD1F-7DE9-AD4D-A333-41498088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62398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WCOE-Slide-Deck-2015-HD-Standard-Fonts" id="{EF87D30A-8610-C141-AA57-86C0E1204492}" vid="{73BCB3BA-37E4-8C49-8B16-26C1C1A39E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PNE Theme Slide Deck</Template>
  <TotalTime>8030</TotalTime>
  <Words>7</Words>
  <Application>Microsoft Macintosh PowerPoint</Application>
  <PresentationFormat>On-screen Show (16:9)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Cambria</vt:lpstr>
      <vt:lpstr>Rockwell</vt:lpstr>
      <vt:lpstr>Wingdings</vt:lpstr>
      <vt:lpstr>PNE Theme Slide Deck</vt:lpstr>
      <vt:lpstr>Parser - Peek and Match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Commitment to Diversity and Inclusion </dc:title>
  <dc:creator>Taylor, Curtis</dc:creator>
  <cp:lastModifiedBy>Dobbins, Peter J</cp:lastModifiedBy>
  <cp:revision>120</cp:revision>
  <cp:lastPrinted>2018-12-14T17:35:19Z</cp:lastPrinted>
  <dcterms:created xsi:type="dcterms:W3CDTF">2018-12-09T21:35:01Z</dcterms:created>
  <dcterms:modified xsi:type="dcterms:W3CDTF">2021-05-28T18:59:00Z</dcterms:modified>
</cp:coreProperties>
</file>